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208405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680"/>
  </p:normalViewPr>
  <p:slideViewPr>
    <p:cSldViewPr snapToGrid="0" snapToObjects="1">
      <p:cViewPr>
        <p:scale>
          <a:sx n="66" d="100"/>
          <a:sy n="66" d="100"/>
        </p:scale>
        <p:origin x="19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0506" y="1122363"/>
            <a:ext cx="9063038" cy="2387600"/>
          </a:xfrm>
        </p:spPr>
        <p:txBody>
          <a:bodyPr anchor="b"/>
          <a:lstStyle>
            <a:lvl1pPr algn="ctr">
              <a:defRPr sz="594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0506" y="3602038"/>
            <a:ext cx="9063038" cy="1655762"/>
          </a:xfrm>
        </p:spPr>
        <p:txBody>
          <a:bodyPr/>
          <a:lstStyle>
            <a:lvl1pPr marL="0" indent="0" algn="ctr">
              <a:buNone/>
              <a:defRPr sz="2379"/>
            </a:lvl1pPr>
            <a:lvl2pPr marL="453131" indent="0" algn="ctr">
              <a:buNone/>
              <a:defRPr sz="1982"/>
            </a:lvl2pPr>
            <a:lvl3pPr marL="906262" indent="0" algn="ctr">
              <a:buNone/>
              <a:defRPr sz="1784"/>
            </a:lvl3pPr>
            <a:lvl4pPr marL="1359393" indent="0" algn="ctr">
              <a:buNone/>
              <a:defRPr sz="1586"/>
            </a:lvl4pPr>
            <a:lvl5pPr marL="1812524" indent="0" algn="ctr">
              <a:buNone/>
              <a:defRPr sz="1586"/>
            </a:lvl5pPr>
            <a:lvl6pPr marL="2265655" indent="0" algn="ctr">
              <a:buNone/>
              <a:defRPr sz="1586"/>
            </a:lvl6pPr>
            <a:lvl7pPr marL="2718786" indent="0" algn="ctr">
              <a:buNone/>
              <a:defRPr sz="1586"/>
            </a:lvl7pPr>
            <a:lvl8pPr marL="3171916" indent="0" algn="ctr">
              <a:buNone/>
              <a:defRPr sz="1586"/>
            </a:lvl8pPr>
            <a:lvl9pPr marL="3625047" indent="0" algn="ctr">
              <a:buNone/>
              <a:defRPr sz="158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9EEBB-71BB-7941-960F-27AA76C4332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E0D6-E087-4347-982C-AD45ECA74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33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9EEBB-71BB-7941-960F-27AA76C4332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E0D6-E087-4347-982C-AD45ECA74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33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7648" y="365125"/>
            <a:ext cx="2605623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0779" y="365125"/>
            <a:ext cx="7665819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9EEBB-71BB-7941-960F-27AA76C4332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E0D6-E087-4347-982C-AD45ECA74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7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9EEBB-71BB-7941-960F-27AA76C4332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E0D6-E087-4347-982C-AD45ECA74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66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485" y="1709739"/>
            <a:ext cx="10422493" cy="2852737"/>
          </a:xfrm>
        </p:spPr>
        <p:txBody>
          <a:bodyPr anchor="b"/>
          <a:lstStyle>
            <a:lvl1pPr>
              <a:defRPr sz="594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485" y="4589464"/>
            <a:ext cx="10422493" cy="1500187"/>
          </a:xfrm>
        </p:spPr>
        <p:txBody>
          <a:bodyPr/>
          <a:lstStyle>
            <a:lvl1pPr marL="0" indent="0">
              <a:buNone/>
              <a:defRPr sz="2379">
                <a:solidFill>
                  <a:schemeClr val="tx1">
                    <a:tint val="75000"/>
                  </a:schemeClr>
                </a:solidFill>
              </a:defRPr>
            </a:lvl1pPr>
            <a:lvl2pPr marL="453131" indent="0">
              <a:buNone/>
              <a:defRPr sz="1982">
                <a:solidFill>
                  <a:schemeClr val="tx1">
                    <a:tint val="75000"/>
                  </a:schemeClr>
                </a:solidFill>
              </a:defRPr>
            </a:lvl2pPr>
            <a:lvl3pPr marL="906262" indent="0">
              <a:buNone/>
              <a:defRPr sz="1784">
                <a:solidFill>
                  <a:schemeClr val="tx1">
                    <a:tint val="75000"/>
                  </a:schemeClr>
                </a:solidFill>
              </a:defRPr>
            </a:lvl3pPr>
            <a:lvl4pPr marL="1359393" indent="0">
              <a:buNone/>
              <a:defRPr sz="1586">
                <a:solidFill>
                  <a:schemeClr val="tx1">
                    <a:tint val="75000"/>
                  </a:schemeClr>
                </a:solidFill>
              </a:defRPr>
            </a:lvl4pPr>
            <a:lvl5pPr marL="1812524" indent="0">
              <a:buNone/>
              <a:defRPr sz="1586">
                <a:solidFill>
                  <a:schemeClr val="tx1">
                    <a:tint val="75000"/>
                  </a:schemeClr>
                </a:solidFill>
              </a:defRPr>
            </a:lvl5pPr>
            <a:lvl6pPr marL="2265655" indent="0">
              <a:buNone/>
              <a:defRPr sz="1586">
                <a:solidFill>
                  <a:schemeClr val="tx1">
                    <a:tint val="75000"/>
                  </a:schemeClr>
                </a:solidFill>
              </a:defRPr>
            </a:lvl6pPr>
            <a:lvl7pPr marL="2718786" indent="0">
              <a:buNone/>
              <a:defRPr sz="1586">
                <a:solidFill>
                  <a:schemeClr val="tx1">
                    <a:tint val="75000"/>
                  </a:schemeClr>
                </a:solidFill>
              </a:defRPr>
            </a:lvl7pPr>
            <a:lvl8pPr marL="3171916" indent="0">
              <a:buNone/>
              <a:defRPr sz="1586">
                <a:solidFill>
                  <a:schemeClr val="tx1">
                    <a:tint val="75000"/>
                  </a:schemeClr>
                </a:solidFill>
              </a:defRPr>
            </a:lvl8pPr>
            <a:lvl9pPr marL="3625047" indent="0">
              <a:buNone/>
              <a:defRPr sz="158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9EEBB-71BB-7941-960F-27AA76C4332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E0D6-E087-4347-982C-AD45ECA74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23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0779" y="1825625"/>
            <a:ext cx="5135721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7550" y="1825625"/>
            <a:ext cx="5135721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9EEBB-71BB-7941-960F-27AA76C4332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E0D6-E087-4347-982C-AD45ECA74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9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352" y="365126"/>
            <a:ext cx="10422493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2353" y="1681163"/>
            <a:ext cx="5112119" cy="823912"/>
          </a:xfrm>
        </p:spPr>
        <p:txBody>
          <a:bodyPr anchor="b"/>
          <a:lstStyle>
            <a:lvl1pPr marL="0" indent="0">
              <a:buNone/>
              <a:defRPr sz="2379" b="1"/>
            </a:lvl1pPr>
            <a:lvl2pPr marL="453131" indent="0">
              <a:buNone/>
              <a:defRPr sz="1982" b="1"/>
            </a:lvl2pPr>
            <a:lvl3pPr marL="906262" indent="0">
              <a:buNone/>
              <a:defRPr sz="1784" b="1"/>
            </a:lvl3pPr>
            <a:lvl4pPr marL="1359393" indent="0">
              <a:buNone/>
              <a:defRPr sz="1586" b="1"/>
            </a:lvl4pPr>
            <a:lvl5pPr marL="1812524" indent="0">
              <a:buNone/>
              <a:defRPr sz="1586" b="1"/>
            </a:lvl5pPr>
            <a:lvl6pPr marL="2265655" indent="0">
              <a:buNone/>
              <a:defRPr sz="1586" b="1"/>
            </a:lvl6pPr>
            <a:lvl7pPr marL="2718786" indent="0">
              <a:buNone/>
              <a:defRPr sz="1586" b="1"/>
            </a:lvl7pPr>
            <a:lvl8pPr marL="3171916" indent="0">
              <a:buNone/>
              <a:defRPr sz="1586" b="1"/>
            </a:lvl8pPr>
            <a:lvl9pPr marL="3625047" indent="0">
              <a:buNone/>
              <a:defRPr sz="158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2353" y="2505075"/>
            <a:ext cx="5112119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17550" y="1681163"/>
            <a:ext cx="5137295" cy="823912"/>
          </a:xfrm>
        </p:spPr>
        <p:txBody>
          <a:bodyPr anchor="b"/>
          <a:lstStyle>
            <a:lvl1pPr marL="0" indent="0">
              <a:buNone/>
              <a:defRPr sz="2379" b="1"/>
            </a:lvl1pPr>
            <a:lvl2pPr marL="453131" indent="0">
              <a:buNone/>
              <a:defRPr sz="1982" b="1"/>
            </a:lvl2pPr>
            <a:lvl3pPr marL="906262" indent="0">
              <a:buNone/>
              <a:defRPr sz="1784" b="1"/>
            </a:lvl3pPr>
            <a:lvl4pPr marL="1359393" indent="0">
              <a:buNone/>
              <a:defRPr sz="1586" b="1"/>
            </a:lvl4pPr>
            <a:lvl5pPr marL="1812524" indent="0">
              <a:buNone/>
              <a:defRPr sz="1586" b="1"/>
            </a:lvl5pPr>
            <a:lvl6pPr marL="2265655" indent="0">
              <a:buNone/>
              <a:defRPr sz="1586" b="1"/>
            </a:lvl6pPr>
            <a:lvl7pPr marL="2718786" indent="0">
              <a:buNone/>
              <a:defRPr sz="1586" b="1"/>
            </a:lvl7pPr>
            <a:lvl8pPr marL="3171916" indent="0">
              <a:buNone/>
              <a:defRPr sz="1586" b="1"/>
            </a:lvl8pPr>
            <a:lvl9pPr marL="3625047" indent="0">
              <a:buNone/>
              <a:defRPr sz="158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17550" y="2505075"/>
            <a:ext cx="5137295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9EEBB-71BB-7941-960F-27AA76C4332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E0D6-E087-4347-982C-AD45ECA74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9EEBB-71BB-7941-960F-27AA76C4332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E0D6-E087-4347-982C-AD45ECA74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32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9EEBB-71BB-7941-960F-27AA76C4332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E0D6-E087-4347-982C-AD45ECA74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94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353" y="457200"/>
            <a:ext cx="3897420" cy="1600200"/>
          </a:xfrm>
        </p:spPr>
        <p:txBody>
          <a:bodyPr anchor="b"/>
          <a:lstStyle>
            <a:lvl1pPr>
              <a:defRPr sz="317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7295" y="987426"/>
            <a:ext cx="6117550" cy="4873625"/>
          </a:xfrm>
        </p:spPr>
        <p:txBody>
          <a:bodyPr/>
          <a:lstStyle>
            <a:lvl1pPr>
              <a:defRPr sz="3172"/>
            </a:lvl1pPr>
            <a:lvl2pPr>
              <a:defRPr sz="2775"/>
            </a:lvl2pPr>
            <a:lvl3pPr>
              <a:defRPr sz="2379"/>
            </a:lvl3pPr>
            <a:lvl4pPr>
              <a:defRPr sz="1982"/>
            </a:lvl4pPr>
            <a:lvl5pPr>
              <a:defRPr sz="1982"/>
            </a:lvl5pPr>
            <a:lvl6pPr>
              <a:defRPr sz="1982"/>
            </a:lvl6pPr>
            <a:lvl7pPr>
              <a:defRPr sz="1982"/>
            </a:lvl7pPr>
            <a:lvl8pPr>
              <a:defRPr sz="1982"/>
            </a:lvl8pPr>
            <a:lvl9pPr>
              <a:defRPr sz="198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2353" y="2057400"/>
            <a:ext cx="3897420" cy="3811588"/>
          </a:xfrm>
        </p:spPr>
        <p:txBody>
          <a:bodyPr/>
          <a:lstStyle>
            <a:lvl1pPr marL="0" indent="0">
              <a:buNone/>
              <a:defRPr sz="1586"/>
            </a:lvl1pPr>
            <a:lvl2pPr marL="453131" indent="0">
              <a:buNone/>
              <a:defRPr sz="1388"/>
            </a:lvl2pPr>
            <a:lvl3pPr marL="906262" indent="0">
              <a:buNone/>
              <a:defRPr sz="1189"/>
            </a:lvl3pPr>
            <a:lvl4pPr marL="1359393" indent="0">
              <a:buNone/>
              <a:defRPr sz="991"/>
            </a:lvl4pPr>
            <a:lvl5pPr marL="1812524" indent="0">
              <a:buNone/>
              <a:defRPr sz="991"/>
            </a:lvl5pPr>
            <a:lvl6pPr marL="2265655" indent="0">
              <a:buNone/>
              <a:defRPr sz="991"/>
            </a:lvl6pPr>
            <a:lvl7pPr marL="2718786" indent="0">
              <a:buNone/>
              <a:defRPr sz="991"/>
            </a:lvl7pPr>
            <a:lvl8pPr marL="3171916" indent="0">
              <a:buNone/>
              <a:defRPr sz="991"/>
            </a:lvl8pPr>
            <a:lvl9pPr marL="3625047" indent="0">
              <a:buNone/>
              <a:defRPr sz="99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9EEBB-71BB-7941-960F-27AA76C4332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E0D6-E087-4347-982C-AD45ECA74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353" y="457200"/>
            <a:ext cx="3897420" cy="1600200"/>
          </a:xfrm>
        </p:spPr>
        <p:txBody>
          <a:bodyPr anchor="b"/>
          <a:lstStyle>
            <a:lvl1pPr>
              <a:defRPr sz="317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37295" y="987426"/>
            <a:ext cx="6117550" cy="4873625"/>
          </a:xfrm>
        </p:spPr>
        <p:txBody>
          <a:bodyPr anchor="t"/>
          <a:lstStyle>
            <a:lvl1pPr marL="0" indent="0">
              <a:buNone/>
              <a:defRPr sz="3172"/>
            </a:lvl1pPr>
            <a:lvl2pPr marL="453131" indent="0">
              <a:buNone/>
              <a:defRPr sz="2775"/>
            </a:lvl2pPr>
            <a:lvl3pPr marL="906262" indent="0">
              <a:buNone/>
              <a:defRPr sz="2379"/>
            </a:lvl3pPr>
            <a:lvl4pPr marL="1359393" indent="0">
              <a:buNone/>
              <a:defRPr sz="1982"/>
            </a:lvl4pPr>
            <a:lvl5pPr marL="1812524" indent="0">
              <a:buNone/>
              <a:defRPr sz="1982"/>
            </a:lvl5pPr>
            <a:lvl6pPr marL="2265655" indent="0">
              <a:buNone/>
              <a:defRPr sz="1982"/>
            </a:lvl6pPr>
            <a:lvl7pPr marL="2718786" indent="0">
              <a:buNone/>
              <a:defRPr sz="1982"/>
            </a:lvl7pPr>
            <a:lvl8pPr marL="3171916" indent="0">
              <a:buNone/>
              <a:defRPr sz="1982"/>
            </a:lvl8pPr>
            <a:lvl9pPr marL="3625047" indent="0">
              <a:buNone/>
              <a:defRPr sz="198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2353" y="2057400"/>
            <a:ext cx="3897420" cy="3811588"/>
          </a:xfrm>
        </p:spPr>
        <p:txBody>
          <a:bodyPr/>
          <a:lstStyle>
            <a:lvl1pPr marL="0" indent="0">
              <a:buNone/>
              <a:defRPr sz="1586"/>
            </a:lvl1pPr>
            <a:lvl2pPr marL="453131" indent="0">
              <a:buNone/>
              <a:defRPr sz="1388"/>
            </a:lvl2pPr>
            <a:lvl3pPr marL="906262" indent="0">
              <a:buNone/>
              <a:defRPr sz="1189"/>
            </a:lvl3pPr>
            <a:lvl4pPr marL="1359393" indent="0">
              <a:buNone/>
              <a:defRPr sz="991"/>
            </a:lvl4pPr>
            <a:lvl5pPr marL="1812524" indent="0">
              <a:buNone/>
              <a:defRPr sz="991"/>
            </a:lvl5pPr>
            <a:lvl6pPr marL="2265655" indent="0">
              <a:buNone/>
              <a:defRPr sz="991"/>
            </a:lvl6pPr>
            <a:lvl7pPr marL="2718786" indent="0">
              <a:buNone/>
              <a:defRPr sz="991"/>
            </a:lvl7pPr>
            <a:lvl8pPr marL="3171916" indent="0">
              <a:buNone/>
              <a:defRPr sz="991"/>
            </a:lvl8pPr>
            <a:lvl9pPr marL="3625047" indent="0">
              <a:buNone/>
              <a:defRPr sz="99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9EEBB-71BB-7941-960F-27AA76C4332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0E0D6-E087-4347-982C-AD45ECA74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0779" y="365126"/>
            <a:ext cx="104224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0779" y="1825625"/>
            <a:ext cx="104224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0779" y="6356351"/>
            <a:ext cx="27189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9EEBB-71BB-7941-960F-27AA76C4332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02842" y="6356351"/>
            <a:ext cx="40783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360" y="6356351"/>
            <a:ext cx="27189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0E0D6-E087-4347-982C-AD45ECA74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2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06262" rtl="0" eaLnBrk="1" latinLnBrk="0" hangingPunct="1">
        <a:lnSpc>
          <a:spcPct val="90000"/>
        </a:lnSpc>
        <a:spcBef>
          <a:spcPct val="0"/>
        </a:spcBef>
        <a:buNone/>
        <a:defRPr sz="436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6565" indent="-226565" algn="l" defTabSz="906262" rtl="0" eaLnBrk="1" latinLnBrk="0" hangingPunct="1">
        <a:lnSpc>
          <a:spcPct val="90000"/>
        </a:lnSpc>
        <a:spcBef>
          <a:spcPts val="991"/>
        </a:spcBef>
        <a:buFont typeface="Arial" panose="020B0604020202020204" pitchFamily="34" charset="0"/>
        <a:buChar char="•"/>
        <a:defRPr sz="2775" kern="1200">
          <a:solidFill>
            <a:schemeClr val="tx1"/>
          </a:solidFill>
          <a:latin typeface="+mn-lt"/>
          <a:ea typeface="+mn-ea"/>
          <a:cs typeface="+mn-cs"/>
        </a:defRPr>
      </a:lvl1pPr>
      <a:lvl2pPr marL="679696" indent="-226565" algn="l" defTabSz="906262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Char char="•"/>
        <a:defRPr sz="2379" kern="1200">
          <a:solidFill>
            <a:schemeClr val="tx1"/>
          </a:solidFill>
          <a:latin typeface="+mn-lt"/>
          <a:ea typeface="+mn-ea"/>
          <a:cs typeface="+mn-cs"/>
        </a:defRPr>
      </a:lvl2pPr>
      <a:lvl3pPr marL="1132827" indent="-226565" algn="l" defTabSz="906262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Char char="•"/>
        <a:defRPr sz="1982" kern="1200">
          <a:solidFill>
            <a:schemeClr val="tx1"/>
          </a:solidFill>
          <a:latin typeface="+mn-lt"/>
          <a:ea typeface="+mn-ea"/>
          <a:cs typeface="+mn-cs"/>
        </a:defRPr>
      </a:lvl3pPr>
      <a:lvl4pPr marL="1585958" indent="-226565" algn="l" defTabSz="906262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4pPr>
      <a:lvl5pPr marL="2039089" indent="-226565" algn="l" defTabSz="906262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5pPr>
      <a:lvl6pPr marL="2492220" indent="-226565" algn="l" defTabSz="906262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6pPr>
      <a:lvl7pPr marL="2945351" indent="-226565" algn="l" defTabSz="906262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7pPr>
      <a:lvl8pPr marL="3398482" indent="-226565" algn="l" defTabSz="906262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8pPr>
      <a:lvl9pPr marL="3851613" indent="-226565" algn="l" defTabSz="906262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6262" rtl="0" eaLnBrk="1" latinLnBrk="0" hangingPunct="1">
        <a:defRPr sz="1784" kern="1200">
          <a:solidFill>
            <a:schemeClr val="tx1"/>
          </a:solidFill>
          <a:latin typeface="+mn-lt"/>
          <a:ea typeface="+mn-ea"/>
          <a:cs typeface="+mn-cs"/>
        </a:defRPr>
      </a:lvl1pPr>
      <a:lvl2pPr marL="453131" algn="l" defTabSz="906262" rtl="0" eaLnBrk="1" latinLnBrk="0" hangingPunct="1">
        <a:defRPr sz="1784" kern="1200">
          <a:solidFill>
            <a:schemeClr val="tx1"/>
          </a:solidFill>
          <a:latin typeface="+mn-lt"/>
          <a:ea typeface="+mn-ea"/>
          <a:cs typeface="+mn-cs"/>
        </a:defRPr>
      </a:lvl2pPr>
      <a:lvl3pPr marL="906262" algn="l" defTabSz="906262" rtl="0" eaLnBrk="1" latinLnBrk="0" hangingPunct="1">
        <a:defRPr sz="1784" kern="1200">
          <a:solidFill>
            <a:schemeClr val="tx1"/>
          </a:solidFill>
          <a:latin typeface="+mn-lt"/>
          <a:ea typeface="+mn-ea"/>
          <a:cs typeface="+mn-cs"/>
        </a:defRPr>
      </a:lvl3pPr>
      <a:lvl4pPr marL="1359393" algn="l" defTabSz="906262" rtl="0" eaLnBrk="1" latinLnBrk="0" hangingPunct="1">
        <a:defRPr sz="1784" kern="1200">
          <a:solidFill>
            <a:schemeClr val="tx1"/>
          </a:solidFill>
          <a:latin typeface="+mn-lt"/>
          <a:ea typeface="+mn-ea"/>
          <a:cs typeface="+mn-cs"/>
        </a:defRPr>
      </a:lvl4pPr>
      <a:lvl5pPr marL="1812524" algn="l" defTabSz="906262" rtl="0" eaLnBrk="1" latinLnBrk="0" hangingPunct="1">
        <a:defRPr sz="1784" kern="1200">
          <a:solidFill>
            <a:schemeClr val="tx1"/>
          </a:solidFill>
          <a:latin typeface="+mn-lt"/>
          <a:ea typeface="+mn-ea"/>
          <a:cs typeface="+mn-cs"/>
        </a:defRPr>
      </a:lvl5pPr>
      <a:lvl6pPr marL="2265655" algn="l" defTabSz="906262" rtl="0" eaLnBrk="1" latinLnBrk="0" hangingPunct="1">
        <a:defRPr sz="1784" kern="1200">
          <a:solidFill>
            <a:schemeClr val="tx1"/>
          </a:solidFill>
          <a:latin typeface="+mn-lt"/>
          <a:ea typeface="+mn-ea"/>
          <a:cs typeface="+mn-cs"/>
        </a:defRPr>
      </a:lvl6pPr>
      <a:lvl7pPr marL="2718786" algn="l" defTabSz="906262" rtl="0" eaLnBrk="1" latinLnBrk="0" hangingPunct="1">
        <a:defRPr sz="1784" kern="1200">
          <a:solidFill>
            <a:schemeClr val="tx1"/>
          </a:solidFill>
          <a:latin typeface="+mn-lt"/>
          <a:ea typeface="+mn-ea"/>
          <a:cs typeface="+mn-cs"/>
        </a:defRPr>
      </a:lvl7pPr>
      <a:lvl8pPr marL="3171916" algn="l" defTabSz="906262" rtl="0" eaLnBrk="1" latinLnBrk="0" hangingPunct="1">
        <a:defRPr sz="1784" kern="1200">
          <a:solidFill>
            <a:schemeClr val="tx1"/>
          </a:solidFill>
          <a:latin typeface="+mn-lt"/>
          <a:ea typeface="+mn-ea"/>
          <a:cs typeface="+mn-cs"/>
        </a:defRPr>
      </a:lvl8pPr>
      <a:lvl9pPr marL="3625047" algn="l" defTabSz="906262" rtl="0" eaLnBrk="1" latinLnBrk="0" hangingPunct="1">
        <a:defRPr sz="17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jpeg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Walk with solid fill">
            <a:extLst>
              <a:ext uri="{FF2B5EF4-FFF2-40B4-BE49-F238E27FC236}">
                <a16:creationId xmlns:a16="http://schemas.microsoft.com/office/drawing/2014/main" id="{EDAAC715-4238-8B42-A996-C48FAA527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5630" y="2817869"/>
            <a:ext cx="2171700" cy="2171700"/>
          </a:xfrm>
          <a:prstGeom prst="rect">
            <a:avLst/>
          </a:prstGeom>
        </p:spPr>
      </p:pic>
      <p:pic>
        <p:nvPicPr>
          <p:cNvPr id="7" name="Graphic 6" descr="Box with solid fill">
            <a:extLst>
              <a:ext uri="{FF2B5EF4-FFF2-40B4-BE49-F238E27FC236}">
                <a16:creationId xmlns:a16="http://schemas.microsoft.com/office/drawing/2014/main" id="{71DB4B54-931B-8B42-91A6-0FA726162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7718" y="3429000"/>
            <a:ext cx="1319250" cy="1319250"/>
          </a:xfrm>
          <a:prstGeom prst="rect">
            <a:avLst/>
          </a:prstGeom>
        </p:spPr>
      </p:pic>
      <p:pic>
        <p:nvPicPr>
          <p:cNvPr id="1026" name="Picture 2" descr="Electric scooter - Free transportation icons">
            <a:extLst>
              <a:ext uri="{FF2B5EF4-FFF2-40B4-BE49-F238E27FC236}">
                <a16:creationId xmlns:a16="http://schemas.microsoft.com/office/drawing/2014/main" id="{BC2D850D-AFFB-DF41-ACBD-5B0477B53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544" y="3429000"/>
            <a:ext cx="1479550" cy="14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CD709F0-80AD-A949-877A-F7EFFCD14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3" r="36216"/>
          <a:stretch/>
        </p:blipFill>
        <p:spPr bwMode="auto">
          <a:xfrm>
            <a:off x="4555396" y="2007791"/>
            <a:ext cx="2973256" cy="375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nch Svg Png Icon Free Download (#550815) - OnlineWebFonts.COM">
            <a:extLst>
              <a:ext uri="{FF2B5EF4-FFF2-40B4-BE49-F238E27FC236}">
                <a16:creationId xmlns:a16="http://schemas.microsoft.com/office/drawing/2014/main" id="{FCB542ED-FE59-0549-9825-FECDA682B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011" y="1662150"/>
            <a:ext cx="3030379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livery robot icon isolated on white background Vector Image">
            <a:extLst>
              <a:ext uri="{FF2B5EF4-FFF2-40B4-BE49-F238E27FC236}">
                <a16:creationId xmlns:a16="http://schemas.microsoft.com/office/drawing/2014/main" id="{DD1516F7-FFB7-554D-BAA8-DAE6E8FCA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550" t="6459" r="24275" b="13333"/>
          <a:stretch/>
        </p:blipFill>
        <p:spPr bwMode="auto">
          <a:xfrm>
            <a:off x="2989461" y="2565402"/>
            <a:ext cx="1357201" cy="234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7444501-D86F-F84F-9D7E-E65BC55F81FC}"/>
              </a:ext>
            </a:extLst>
          </p:cNvPr>
          <p:cNvCxnSpPr/>
          <p:nvPr/>
        </p:nvCxnSpPr>
        <p:spPr>
          <a:xfrm>
            <a:off x="539296" y="5143500"/>
            <a:ext cx="11005457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11D2C8-71B5-6F42-B38A-C1E2B417F78E}"/>
              </a:ext>
            </a:extLst>
          </p:cNvPr>
          <p:cNvSpPr txBox="1"/>
          <p:nvPr/>
        </p:nvSpPr>
        <p:spPr>
          <a:xfrm>
            <a:off x="3347087" y="5179836"/>
            <a:ext cx="5389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Competing for pavement space</a:t>
            </a:r>
          </a:p>
        </p:txBody>
      </p:sp>
    </p:spTree>
    <p:extLst>
      <p:ext uri="{BB962C8B-B14F-4D97-AF65-F5344CB8AC3E}">
        <p14:creationId xmlns:p14="http://schemas.microsoft.com/office/powerpoint/2010/main" val="4103171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CB26-B84C-4610-BE39-F706AE23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728A11-F32B-4A38-B92A-1E071C54DE10}"/>
              </a:ext>
            </a:extLst>
          </p:cNvPr>
          <p:cNvGrpSpPr/>
          <p:nvPr/>
        </p:nvGrpSpPr>
        <p:grpSpPr>
          <a:xfrm>
            <a:off x="0" y="1923088"/>
            <a:ext cx="12525099" cy="3397244"/>
            <a:chOff x="1207812" y="3757351"/>
            <a:chExt cx="9816707" cy="26626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F77386-6239-49B0-A99B-0C13A474A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0738" y="5120639"/>
              <a:ext cx="1163781" cy="116378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5CC08B9-B52E-47CD-B8D3-623A531F6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207812" y="4573289"/>
              <a:ext cx="1625443" cy="16254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4A945E-FF93-4F6E-B1D9-85CBA9FE8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7037" y="4017103"/>
              <a:ext cx="2181629" cy="2181629"/>
            </a:xfrm>
            <a:prstGeom prst="rect">
              <a:avLst/>
            </a:prstGeom>
          </p:spPr>
        </p:pic>
        <p:pic>
          <p:nvPicPr>
            <p:cNvPr id="8" name="Picture 2" descr="lectric Car Charging Station Icon Vector Stock Vector (Royalty Free) ">
              <a:extLst>
                <a:ext uri="{FF2B5EF4-FFF2-40B4-BE49-F238E27FC236}">
                  <a16:creationId xmlns:a16="http://schemas.microsoft.com/office/drawing/2014/main" id="{CFD0271B-6C67-4A26-B3EC-010DFBBB4D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65" b="18387"/>
            <a:stretch/>
          </p:blipFill>
          <p:spPr bwMode="auto">
            <a:xfrm>
              <a:off x="6225935" y="3757351"/>
              <a:ext cx="2921747" cy="2662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BD1827-39D6-4896-A2FE-B9B5A3328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8682892" y="4954384"/>
              <a:ext cx="1244347" cy="12443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2B34E03-2A0F-4C64-8CE9-8867B7CDA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30691" y="4162784"/>
              <a:ext cx="2035948" cy="2035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363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</Words>
  <Application>Microsoft Office PowerPoint</Application>
  <PresentationFormat>Custom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Gumble, Hannah</dc:creator>
  <cp:lastModifiedBy>Thompson Sargoni, Obi</cp:lastModifiedBy>
  <cp:revision>2</cp:revision>
  <dcterms:created xsi:type="dcterms:W3CDTF">2022-03-30T12:56:30Z</dcterms:created>
  <dcterms:modified xsi:type="dcterms:W3CDTF">2022-04-01T14:52:08Z</dcterms:modified>
</cp:coreProperties>
</file>